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7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71" r:id="rId10"/>
    <p:sldId id="281" r:id="rId11"/>
    <p:sldId id="270" r:id="rId12"/>
    <p:sldId id="275" r:id="rId13"/>
    <p:sldId id="279" r:id="rId14"/>
    <p:sldId id="280" r:id="rId15"/>
    <p:sldId id="272" r:id="rId16"/>
    <p:sldId id="273" r:id="rId17"/>
    <p:sldId id="282" r:id="rId18"/>
    <p:sldId id="267" r:id="rId19"/>
    <p:sldId id="276" r:id="rId20"/>
    <p:sldId id="277" r:id="rId21"/>
    <p:sldId id="278" r:id="rId22"/>
    <p:sldId id="274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0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9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8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1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0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6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8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4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5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16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0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8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18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66BCDB8-8E16-413A-976E-722087B13A6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56813EE-2F38-4310-95C8-DBE3D4387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33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21338" y="1449147"/>
            <a:ext cx="7560663" cy="2971051"/>
          </a:xfrm>
        </p:spPr>
        <p:txBody>
          <a:bodyPr/>
          <a:lstStyle/>
          <a:p>
            <a:pPr algn="r"/>
            <a:r>
              <a:rPr lang="en-US" altLang="ko-KR" sz="6000" cap="none" dirty="0" err="1">
                <a:latin typeface="굴림" panose="020B0600000101010101" pitchFamily="50" charset="-127"/>
                <a:ea typeface="굴림" panose="020B0600000101010101" pitchFamily="50" charset="-127"/>
              </a:rPr>
              <a:t>영화관</a:t>
            </a:r>
            <a:r>
              <a:rPr lang="en-US" altLang="ko-KR" sz="6000" cap="none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6000" cap="none" dirty="0" err="1">
                <a:latin typeface="굴림" panose="020B0600000101010101" pitchFamily="50" charset="-127"/>
                <a:ea typeface="굴림" panose="020B0600000101010101" pitchFamily="50" charset="-127"/>
              </a:rPr>
              <a:t>예매</a:t>
            </a:r>
            <a:r>
              <a:rPr lang="en-US" altLang="ko-KR" sz="6000" cap="none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6000" cap="none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</a:t>
            </a:r>
            <a:r>
              <a:rPr lang="en-US" altLang="ko-KR" sz="6000" cap="none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6000" cap="none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000" dirty="0">
                <a:latin typeface="+mn-ea"/>
              </a:rPr>
              <a:t>(Producing </a:t>
            </a:r>
            <a:r>
              <a:rPr lang="en-US" altLang="ko-KR" sz="2000" dirty="0" smtClean="0">
                <a:latin typeface="+mn-ea"/>
              </a:rPr>
              <a:t>responsive web</a:t>
            </a:r>
            <a:r>
              <a:rPr lang="en-US" altLang="ko-KR" sz="2000" dirty="0">
                <a:latin typeface="+mn-ea"/>
              </a:rPr>
              <a:t> site for booking movie</a:t>
            </a:r>
            <a:r>
              <a:rPr lang="en-US" altLang="ko-KR" sz="2000" dirty="0" smtClean="0">
                <a:latin typeface="+mn-ea"/>
              </a:rPr>
              <a:t>)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29284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ko-KR" b="1" dirty="0"/>
              <a:t>By </a:t>
            </a:r>
            <a:r>
              <a:rPr lang="ko-KR" altLang="en-US" b="1" dirty="0"/>
              <a:t>컴퓨터</a:t>
            </a:r>
            <a:r>
              <a:rPr lang="en-US" altLang="ko-KR" b="1" dirty="0"/>
              <a:t>SW    15050044   </a:t>
            </a:r>
            <a:r>
              <a:rPr lang="ko-KR" altLang="en-US" b="1" dirty="0"/>
              <a:t>이인곤</a:t>
            </a:r>
            <a:endParaRPr lang="en-US" altLang="ko-KR" b="1" dirty="0"/>
          </a:p>
          <a:p>
            <a:pPr algn="r"/>
            <a:r>
              <a:rPr lang="en-US" altLang="ko-KR" b="1" dirty="0"/>
              <a:t>15050045   </a:t>
            </a:r>
            <a:r>
              <a:rPr lang="ko-KR" altLang="en-US" b="1" dirty="0"/>
              <a:t>이재우</a:t>
            </a:r>
            <a:endParaRPr lang="en-US" altLang="ko-KR" b="1" dirty="0"/>
          </a:p>
          <a:p>
            <a:pPr algn="r"/>
            <a:r>
              <a:rPr lang="en-US" altLang="ko-KR" b="1" dirty="0"/>
              <a:t>15050062   </a:t>
            </a:r>
            <a:r>
              <a:rPr lang="ko-KR" altLang="en-US" b="1" dirty="0"/>
              <a:t>최현수</a:t>
            </a:r>
          </a:p>
          <a:p>
            <a:endParaRPr lang="ko-KR" altLang="en-US" dirty="0"/>
          </a:p>
        </p:txBody>
      </p:sp>
      <p:pic>
        <p:nvPicPr>
          <p:cNvPr id="1026" name="Picture 2" descr="http://welcometosgv.cafe24.com/movieMySQL/images/SGV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1731534"/>
            <a:ext cx="2683004" cy="268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6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ko-KR" altLang="en-US" b="0" dirty="0">
                <a:latin typeface="Arial" charset="0"/>
                <a:ea typeface="Arial" charset="0"/>
              </a:rPr>
              <a:t>영화 평</a:t>
            </a:r>
            <a:r>
              <a:rPr lang="en-US" altLang="ko-KR" b="0" dirty="0" smtClean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0" y="2380378"/>
            <a:ext cx="6153869" cy="1982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26" y="2380378"/>
            <a:ext cx="5693434" cy="24197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251" y="5178270"/>
            <a:ext cx="1123950" cy="295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351" y="5159220"/>
            <a:ext cx="990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 smtClean="0">
                <a:latin typeface="Arial" charset="0"/>
                <a:ea typeface="Arial" charset="0"/>
              </a:rPr>
              <a:t>(</a:t>
            </a:r>
            <a:r>
              <a:rPr lang="ko-KR" altLang="en-US" b="0" dirty="0" err="1" smtClean="0">
                <a:latin typeface="Arial" charset="0"/>
                <a:ea typeface="Arial" charset="0"/>
              </a:rPr>
              <a:t>영화예매</a:t>
            </a:r>
            <a:r>
              <a:rPr lang="en-US" altLang="ko-KR" b="0" dirty="0" smtClean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97" y="4220636"/>
            <a:ext cx="462915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94" y="5068188"/>
            <a:ext cx="4412354" cy="1274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72" y="1527706"/>
            <a:ext cx="6591845" cy="2582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519" y="654472"/>
            <a:ext cx="4645327" cy="41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ko-KR" altLang="en-US" b="0" dirty="0" err="1">
                <a:latin typeface="Arial" charset="0"/>
                <a:ea typeface="Arial" charset="0"/>
              </a:rPr>
              <a:t>영화예매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764" y="2423467"/>
            <a:ext cx="5514197" cy="38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 smtClean="0">
                <a:latin typeface="Arial" charset="0"/>
                <a:ea typeface="Arial" charset="0"/>
              </a:rPr>
              <a:t>(</a:t>
            </a:r>
            <a:r>
              <a:rPr lang="ko-KR" altLang="en-US" b="0" dirty="0" smtClean="0">
                <a:latin typeface="Arial" charset="0"/>
                <a:ea typeface="Arial" charset="0"/>
              </a:rPr>
              <a:t>비회원 </a:t>
            </a:r>
            <a:r>
              <a:rPr lang="ko-KR" altLang="en-US" b="0" dirty="0" err="1" smtClean="0">
                <a:latin typeface="Arial" charset="0"/>
                <a:ea typeface="Arial" charset="0"/>
              </a:rPr>
              <a:t>영화예매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6" y="3251475"/>
            <a:ext cx="3341477" cy="34119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5" y="1941021"/>
            <a:ext cx="3344306" cy="1876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76" y="3669865"/>
            <a:ext cx="3909917" cy="27397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67" y="2222287"/>
            <a:ext cx="3128713" cy="12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상세설명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예매확인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47" y="2450043"/>
            <a:ext cx="3068540" cy="1661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4" y="4747846"/>
            <a:ext cx="5832085" cy="7473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59" y="2360248"/>
            <a:ext cx="2573009" cy="1750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77" y="4835769"/>
            <a:ext cx="6040315" cy="571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702" y="5730186"/>
            <a:ext cx="885949" cy="543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770" y="5787344"/>
            <a:ext cx="102884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상세정보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스낵바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2" y="2359181"/>
            <a:ext cx="4926077" cy="38503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09" y="447188"/>
            <a:ext cx="4437185" cy="1698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309" y="2359181"/>
            <a:ext cx="4437185" cy="1742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08" y="4314357"/>
            <a:ext cx="4437185" cy="22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상세정보</a:t>
            </a:r>
            <a:r>
              <a:rPr lang="en-US" altLang="ko-KR" b="0" dirty="0">
                <a:latin typeface="Arial" charset="0"/>
                <a:ea typeface="Arial" charset="0"/>
              </a:rPr>
              <a:t>(1:1문의)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9" y="2239117"/>
            <a:ext cx="7000875" cy="1171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5" y="3578667"/>
            <a:ext cx="4772025" cy="2981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917" y="3578667"/>
            <a:ext cx="4636176" cy="13070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64" y="5069329"/>
            <a:ext cx="6562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상세설명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네비게이션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45856" y="2222287"/>
            <a:ext cx="4627429" cy="3636511"/>
          </a:xfrm>
        </p:spPr>
        <p:txBody>
          <a:bodyPr/>
          <a:lstStyle/>
          <a:p>
            <a:r>
              <a:rPr lang="ko-KR" altLang="en-US" dirty="0" smtClean="0"/>
              <a:t>필요시 타 예매사이트나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SNS</a:t>
            </a:r>
            <a:r>
              <a:rPr lang="ko-KR" altLang="en-US" dirty="0"/>
              <a:t> </a:t>
            </a:r>
            <a:r>
              <a:rPr lang="ko-KR" altLang="en-US" dirty="0" smtClean="0"/>
              <a:t>및 포털 사이트 이동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47" y="3011842"/>
            <a:ext cx="5362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8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관리자메인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29" y="2452493"/>
            <a:ext cx="10054093" cy="39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 smtClean="0">
                <a:latin typeface="Arial" charset="0"/>
                <a:ea typeface="Arial" charset="0"/>
              </a:rPr>
              <a:t>관리</a:t>
            </a:r>
            <a:r>
              <a:rPr lang="ko-KR" altLang="en-US" b="0" dirty="0" smtClean="0">
                <a:latin typeface="Arial" charset="0"/>
                <a:ea typeface="Arial" charset="0"/>
              </a:rPr>
              <a:t>자 영화 추가</a:t>
            </a:r>
            <a:r>
              <a:rPr lang="en-US" altLang="ko-KR" b="0" dirty="0" smtClean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644" y="2026558"/>
            <a:ext cx="3057950" cy="4512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487" y="2255157"/>
            <a:ext cx="3057950" cy="4512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279" y="2026557"/>
            <a:ext cx="4567662" cy="45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endParaRPr lang="en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228600">
              <a:spcBef>
                <a:spcPts val="0"/>
              </a:spcBef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목적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역할분담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개발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환경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상세설명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228600">
              <a:spcBef>
                <a:spcPts val="0"/>
              </a:spcBef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시연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9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관리</a:t>
            </a:r>
            <a:r>
              <a:rPr lang="ko-KR" altLang="en-US" b="0" dirty="0">
                <a:latin typeface="Arial" charset="0"/>
                <a:ea typeface="Arial" charset="0"/>
              </a:rPr>
              <a:t>자 </a:t>
            </a:r>
            <a:r>
              <a:rPr lang="ko-KR" altLang="en-US" b="0" dirty="0" smtClean="0">
                <a:latin typeface="Arial" charset="0"/>
                <a:ea typeface="Arial" charset="0"/>
              </a:rPr>
              <a:t>영화관 </a:t>
            </a:r>
            <a:r>
              <a:rPr lang="ko-KR" altLang="en-US" b="0" dirty="0">
                <a:latin typeface="Arial" charset="0"/>
                <a:ea typeface="Arial" charset="0"/>
              </a:rPr>
              <a:t>추가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11" y="4132714"/>
            <a:ext cx="4370316" cy="26504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53" y="2746795"/>
            <a:ext cx="3943900" cy="1133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31" y="2183986"/>
            <a:ext cx="3238952" cy="2419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268" y="3607747"/>
            <a:ext cx="182905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관리</a:t>
            </a:r>
            <a:r>
              <a:rPr lang="ko-KR" altLang="en-US" b="0" dirty="0">
                <a:latin typeface="Arial" charset="0"/>
                <a:ea typeface="Arial" charset="0"/>
              </a:rPr>
              <a:t>자 </a:t>
            </a:r>
            <a:r>
              <a:rPr lang="ko-KR" altLang="en-US" b="0" dirty="0" smtClean="0">
                <a:latin typeface="Arial" charset="0"/>
                <a:ea typeface="Arial" charset="0"/>
              </a:rPr>
              <a:t>상영 영화 </a:t>
            </a:r>
            <a:r>
              <a:rPr lang="ko-KR" altLang="en-US" b="0" dirty="0">
                <a:latin typeface="Arial" charset="0"/>
                <a:ea typeface="Arial" charset="0"/>
              </a:rPr>
              <a:t>추가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1" y="2392879"/>
            <a:ext cx="2888113" cy="297801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9027" y="3881886"/>
            <a:ext cx="5093944" cy="2078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11" y="2762548"/>
            <a:ext cx="5334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중 가장 힘들었던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 제작이 생각보다 쉽지 않아 최대한으로 노력했지만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결국 구현에 실패했다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처음에 취업용 포트폴리오에 유리하다는 </a:t>
            </a:r>
            <a:r>
              <a:rPr lang="en-US" altLang="ko-KR" dirty="0" smtClean="0"/>
              <a:t>Oracle DB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사용해 해당 프로젝트를 완성했지만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라이선스와 비용 때문에 </a:t>
            </a:r>
            <a:r>
              <a:rPr lang="en-US" altLang="ko-KR" dirty="0" smtClean="0"/>
              <a:t>Oracle DB</a:t>
            </a:r>
            <a:r>
              <a:rPr lang="ko-KR" altLang="en-US" dirty="0"/>
              <a:t>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호스팅을</a:t>
            </a:r>
            <a:r>
              <a:rPr lang="ko-KR" altLang="en-US" dirty="0" smtClean="0"/>
              <a:t> 지원하는 사설 업체들이 없어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막판에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DB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로 바꾸었다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이 과정에서도 </a:t>
            </a:r>
            <a:r>
              <a:rPr lang="en-US" altLang="ko-KR" dirty="0" smtClean="0"/>
              <a:t>Oracle DB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의 문법이 약간 달라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ko-KR" altLang="en-US" dirty="0" smtClean="0"/>
              <a:t>난항을 겪었다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과정에서도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MariaDB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바꾸었음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다행인 것은 </a:t>
            </a:r>
            <a:r>
              <a:rPr lang="en-US" altLang="ko-KR" dirty="0" smtClean="0"/>
              <a:t>Spring Framework</a:t>
            </a:r>
            <a:r>
              <a:rPr lang="ko-KR" altLang="en-US" dirty="0" smtClean="0"/>
              <a:t>를 사용했기 때문에 </a:t>
            </a:r>
            <a:r>
              <a:rPr lang="ko-KR" altLang="en-US" dirty="0" smtClean="0"/>
              <a:t>해당되는</a:t>
            </a:r>
            <a:r>
              <a:rPr lang="en-US" altLang="ko-KR" dirty="0" smtClean="0"/>
              <a:t> </a:t>
            </a:r>
            <a:r>
              <a:rPr lang="en-US" altLang="ko-KR" dirty="0" smtClean="0"/>
              <a:t>XML(Mapper)</a:t>
            </a:r>
            <a:r>
              <a:rPr lang="ko-KR" altLang="en-US" dirty="0" smtClean="0"/>
              <a:t>파일만 수정하면 </a:t>
            </a:r>
            <a:r>
              <a:rPr lang="ko-KR" altLang="en-US" dirty="0" smtClean="0"/>
              <a:t>         </a:t>
            </a:r>
            <a:r>
              <a:rPr lang="en-US" altLang="ko-KR" dirty="0" smtClean="0"/>
              <a:t>	    </a:t>
            </a:r>
            <a:r>
              <a:rPr lang="ko-KR" altLang="en-US" dirty="0" smtClean="0"/>
              <a:t>되어 </a:t>
            </a:r>
            <a:r>
              <a:rPr lang="ko-KR" altLang="en-US" dirty="0" smtClean="0"/>
              <a:t>더 큰 불편함을 줄일 수 </a:t>
            </a:r>
            <a:r>
              <a:rPr lang="ko-KR" altLang="en-US" dirty="0" smtClean="0"/>
              <a:t>있었다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12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361150"/>
            <a:ext cx="10554574" cy="3053750"/>
          </a:xfrm>
        </p:spPr>
        <p:txBody>
          <a:bodyPr/>
          <a:lstStyle/>
          <a:p>
            <a:r>
              <a:rPr lang="ko-KR" altLang="en-US" dirty="0" smtClean="0"/>
              <a:t>전체적인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설정 및 더 많은 상세 기능을 추가하지 못한 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완벽한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구현 실패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웹 호스팅을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구현 중 실패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 사설 업체 이용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7424" y="5104515"/>
            <a:ext cx="10554574" cy="15153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000" dirty="0" smtClean="0">
                <a:latin typeface="+mj-lt"/>
              </a:rPr>
              <a:t>					“</a:t>
            </a:r>
            <a:r>
              <a:rPr lang="ko-KR" altLang="en-US" sz="3000" dirty="0" smtClean="0">
                <a:latin typeface="+mj-lt"/>
              </a:rPr>
              <a:t>작품 발표회 </a:t>
            </a:r>
            <a:r>
              <a:rPr lang="ko-KR" altLang="en-US" sz="3000" dirty="0">
                <a:latin typeface="+mj-lt"/>
              </a:rPr>
              <a:t>전까지 개선해 볼 </a:t>
            </a:r>
            <a:r>
              <a:rPr lang="ko-KR" altLang="en-US" sz="3000" dirty="0" smtClean="0">
                <a:latin typeface="+mj-lt"/>
              </a:rPr>
              <a:t>예정</a:t>
            </a:r>
            <a:r>
              <a:rPr lang="en-US" altLang="ko-KR" sz="3000" dirty="0" smtClean="0">
                <a:latin typeface="+mj-lt"/>
              </a:rPr>
              <a:t>!”</a:t>
            </a:r>
          </a:p>
          <a:p>
            <a:endParaRPr lang="en-US" altLang="ko-KR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7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" y="4450700"/>
            <a:ext cx="11182771" cy="21740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프로젝트 목적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역할분담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3683" y="2222287"/>
            <a:ext cx="11019603" cy="2548121"/>
          </a:xfrm>
        </p:spPr>
        <p:txBody>
          <a:bodyPr/>
          <a:lstStyle/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앱을 사용하지 않고도 다양한 모바일 기기에서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모든 사용자가 불편함 없이 영화를 예매할 수 있는 </a:t>
            </a:r>
            <a:r>
              <a:rPr lang="ko-KR" altLang="en-US" sz="2000" b="1" u="sng" dirty="0" smtClean="0"/>
              <a:t>영화 예매 </a:t>
            </a:r>
            <a:r>
              <a:rPr lang="ko-KR" altLang="en-US" sz="2000" b="1" u="sng" dirty="0" err="1" smtClean="0"/>
              <a:t>반응형</a:t>
            </a:r>
            <a:r>
              <a:rPr lang="ko-KR" altLang="en-US" sz="2000" b="1" u="sng" dirty="0" smtClean="0"/>
              <a:t> 웹 사이트</a:t>
            </a:r>
            <a:r>
              <a:rPr lang="ko-KR" altLang="en-US" sz="2000" b="1" dirty="0" smtClean="0"/>
              <a:t>를 제작한다</a:t>
            </a:r>
            <a:r>
              <a:rPr lang="en-US" altLang="ko-KR" sz="2000" b="1" dirty="0" smtClean="0"/>
              <a:t>.</a:t>
            </a:r>
            <a:endParaRPr lang="ko-KR" altLang="en-US" sz="2000" dirty="0" smtClean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8" y="4488406"/>
            <a:ext cx="11222636" cy="2098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1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877759"/>
          </a:xfrm>
        </p:spPr>
        <p:txBody>
          <a:bodyPr/>
          <a:lstStyle/>
          <a:p>
            <a:pPr lvl="0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개발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0386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Program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Framework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DataBase</a:t>
            </a:r>
            <a:endParaRPr lang="ko-KR" altLang="en-US" sz="2000" dirty="0"/>
          </a:p>
        </p:txBody>
      </p:sp>
      <p:sp>
        <p:nvSpPr>
          <p:cNvPr id="4" name="AutoShape 2" descr="CentOS 7에 MariaDB 설치하기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2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7" y="5259046"/>
            <a:ext cx="2401077" cy="1235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4" y="3957752"/>
            <a:ext cx="2543730" cy="8079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44" y="2764265"/>
            <a:ext cx="1205865" cy="651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75" y="2714735"/>
            <a:ext cx="1126490" cy="7505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1" y="2679291"/>
            <a:ext cx="2837644" cy="7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상세설명</a:t>
            </a:r>
            <a:r>
              <a:rPr lang="en-US" altLang="ko-KR" sz="3000" dirty="0" smtClean="0"/>
              <a:t>(</a:t>
            </a:r>
            <a:r>
              <a:rPr lang="ko-KR" altLang="en-US" sz="3000" dirty="0"/>
              <a:t>사용자 </a:t>
            </a:r>
            <a:r>
              <a:rPr lang="ko-KR" altLang="en-US" sz="3000" dirty="0" smtClean="0"/>
              <a:t>메인</a:t>
            </a:r>
            <a:r>
              <a:rPr lang="en-US" altLang="ko-KR" sz="3000" dirty="0" smtClean="0"/>
              <a:t>)</a:t>
            </a:r>
            <a:endParaRPr lang="ko-KR" altLang="en-US" sz="30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2" y="2057530"/>
            <a:ext cx="6820931" cy="36365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94463"/>
            <a:ext cx="5669373" cy="34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회원가입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68" y="2512604"/>
            <a:ext cx="4124325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76" y="2474895"/>
            <a:ext cx="5114925" cy="3324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68" y="3812571"/>
            <a:ext cx="4165013" cy="17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아이디찾기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73656"/>
            <a:ext cx="3162300" cy="2124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38" y="3703591"/>
            <a:ext cx="3893878" cy="28438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31" y="2482158"/>
            <a:ext cx="5115167" cy="15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en-US" altLang="ko-KR" b="0" dirty="0" err="1">
                <a:latin typeface="Arial" charset="0"/>
                <a:ea typeface="Arial" charset="0"/>
              </a:rPr>
              <a:t>비밀번호찾기</a:t>
            </a:r>
            <a:r>
              <a:rPr lang="en-US" altLang="ko-KR" b="0" dirty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98" y="2385623"/>
            <a:ext cx="3171825" cy="2124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741" y="3494255"/>
            <a:ext cx="4008178" cy="29359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80" y="2476965"/>
            <a:ext cx="500733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err="1">
                <a:latin typeface="Arial" charset="0"/>
                <a:ea typeface="Arial" charset="0"/>
              </a:rPr>
              <a:t>상세설명</a:t>
            </a:r>
            <a:r>
              <a:rPr lang="en-US" altLang="ko-KR" b="0" dirty="0">
                <a:latin typeface="Arial" charset="0"/>
                <a:ea typeface="Arial" charset="0"/>
              </a:rPr>
              <a:t>(</a:t>
            </a:r>
            <a:r>
              <a:rPr lang="ko-KR" altLang="en-US" b="0" dirty="0" smtClean="0">
                <a:latin typeface="Arial" charset="0"/>
                <a:ea typeface="Arial" charset="0"/>
              </a:rPr>
              <a:t>영화 상세 정보</a:t>
            </a:r>
            <a:r>
              <a:rPr lang="en-US" altLang="ko-KR" b="0" dirty="0" smtClean="0">
                <a:latin typeface="Arial" charset="0"/>
                <a:ea typeface="Arial" charset="0"/>
              </a:rPr>
              <a:t>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53" y="2130754"/>
            <a:ext cx="4870814" cy="3536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9869"/>
          <a:stretch/>
        </p:blipFill>
        <p:spPr>
          <a:xfrm>
            <a:off x="3339499" y="3724999"/>
            <a:ext cx="5512999" cy="29849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683" y="1972492"/>
            <a:ext cx="5085145" cy="25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2013</TotalTime>
  <Words>241</Words>
  <Application>Microsoft Office PowerPoint</Application>
  <PresentationFormat>와이드스크린</PresentationFormat>
  <Paragraphs>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굴림</vt:lpstr>
      <vt:lpstr>맑은 고딕</vt:lpstr>
      <vt:lpstr>Arial</vt:lpstr>
      <vt:lpstr>Century Gothic</vt:lpstr>
      <vt:lpstr>Wingdings</vt:lpstr>
      <vt:lpstr>Wingdings 2</vt:lpstr>
      <vt:lpstr>명언</vt:lpstr>
      <vt:lpstr>영화관 예매 프로그램 (Producing responsive web site for booking movie)  </vt:lpstr>
      <vt:lpstr>목차</vt:lpstr>
      <vt:lpstr>프로젝트 목적 및 역할분담</vt:lpstr>
      <vt:lpstr>개발 환경</vt:lpstr>
      <vt:lpstr>상세설명(사용자 메인)</vt:lpstr>
      <vt:lpstr>상세설명(회원가입)</vt:lpstr>
      <vt:lpstr>상세설명(아이디찾기)</vt:lpstr>
      <vt:lpstr>상세설명(비밀번호찾기)</vt:lpstr>
      <vt:lpstr>상세설명(영화 상세 정보)</vt:lpstr>
      <vt:lpstr>상세설명(영화 평)</vt:lpstr>
      <vt:lpstr>상세설명(영화예매)</vt:lpstr>
      <vt:lpstr>상세설명(영화예매)</vt:lpstr>
      <vt:lpstr>상세설명(비회원 영화예매)</vt:lpstr>
      <vt:lpstr>상세설명(예매확인)</vt:lpstr>
      <vt:lpstr>상세정보(스낵바)</vt:lpstr>
      <vt:lpstr>상세정보(1:1문의)</vt:lpstr>
      <vt:lpstr>상세설명(네비게이션)</vt:lpstr>
      <vt:lpstr>상세설명(관리자메인)</vt:lpstr>
      <vt:lpstr>상세설명(관리자 영화 추가)</vt:lpstr>
      <vt:lpstr>상세설명(관리자 영화관 추가)</vt:lpstr>
      <vt:lpstr>상세설명(관리자 상영 영화 추가)</vt:lpstr>
      <vt:lpstr>프로젝트 중 가장 힘들었던 점</vt:lpstr>
      <vt:lpstr>아쉬운 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</dc:creator>
  <cp:lastModifiedBy>이 재우</cp:lastModifiedBy>
  <cp:revision>81</cp:revision>
  <dcterms:created xsi:type="dcterms:W3CDTF">2020-06-27T09:19:14Z</dcterms:created>
  <dcterms:modified xsi:type="dcterms:W3CDTF">2020-06-29T11:52:16Z</dcterms:modified>
</cp:coreProperties>
</file>